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1E38F7D-257B-41FA-879A-29EA3772C0E6}"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2357355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1E38F7D-257B-41FA-879A-29EA3772C0E6}"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2143921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E38F7D-257B-41FA-879A-29EA3772C0E6}"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726972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1E38F7D-257B-41FA-879A-29EA3772C0E6}"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939008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1E38F7D-257B-41FA-879A-29EA3772C0E6}" type="datetimeFigureOut">
              <a:rPr lang="en-IN" smtClean="0"/>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391869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1E38F7D-257B-41FA-879A-29EA3772C0E6}" type="datetimeFigureOut">
              <a:rPr lang="en-IN" smtClean="0"/>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2133220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E38F7D-257B-41FA-879A-29EA3772C0E6}" type="datetimeFigureOut">
              <a:rPr lang="en-IN" smtClean="0"/>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3163900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1E38F7D-257B-41FA-879A-29EA3772C0E6}"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2170496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1E38F7D-257B-41FA-879A-29EA3772C0E6}" type="datetimeFigureOut">
              <a:rPr lang="en-IN" smtClean="0"/>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210262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1E38F7D-257B-41FA-879A-29EA3772C0E6}"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3954251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1E38F7D-257B-41FA-879A-29EA3772C0E6}" type="datetimeFigureOut">
              <a:rPr lang="en-IN" smtClean="0"/>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B1AD64-D294-4893-BADF-916533129206}" type="slidenum">
              <a:rPr lang="en-IN" smtClean="0"/>
              <a:t>‹#›</a:t>
            </a:fld>
            <a:endParaRPr lang="en-IN"/>
          </a:p>
        </p:txBody>
      </p:sp>
    </p:spTree>
    <p:extLst>
      <p:ext uri="{BB962C8B-B14F-4D97-AF65-F5344CB8AC3E}">
        <p14:creationId xmlns:p14="http://schemas.microsoft.com/office/powerpoint/2010/main" val="335768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E38F7D-257B-41FA-879A-29EA3772C0E6}" type="datetimeFigureOut">
              <a:rPr lang="en-IN" smtClean="0"/>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1AD64-D294-4893-BADF-916533129206}" type="slidenum">
              <a:rPr lang="en-IN" smtClean="0"/>
              <a:t>‹#›</a:t>
            </a:fld>
            <a:endParaRPr lang="en-IN"/>
          </a:p>
        </p:txBody>
      </p:sp>
    </p:spTree>
    <p:extLst>
      <p:ext uri="{BB962C8B-B14F-4D97-AF65-F5344CB8AC3E}">
        <p14:creationId xmlns:p14="http://schemas.microsoft.com/office/powerpoint/2010/main" val="2247554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Decision Control Statements</a:t>
            </a:r>
            <a:endParaRPr lang="en-IN" dirty="0"/>
          </a:p>
        </p:txBody>
      </p:sp>
      <p:pic>
        <p:nvPicPr>
          <p:cNvPr id="3" name="Picture 2"/>
          <p:cNvPicPr>
            <a:picLocks noChangeAspect="1"/>
          </p:cNvPicPr>
          <p:nvPr/>
        </p:nvPicPr>
        <p:blipFill>
          <a:blip r:embed="rId2"/>
          <a:stretch>
            <a:fillRect/>
          </a:stretch>
        </p:blipFill>
        <p:spPr>
          <a:xfrm>
            <a:off x="101600" y="1547459"/>
            <a:ext cx="6908800" cy="5310541"/>
          </a:xfrm>
          <a:prstGeom prst="rect">
            <a:avLst/>
          </a:prstGeom>
        </p:spPr>
      </p:pic>
      <p:pic>
        <p:nvPicPr>
          <p:cNvPr id="4" name="Picture 3"/>
          <p:cNvPicPr>
            <a:picLocks noChangeAspect="1"/>
          </p:cNvPicPr>
          <p:nvPr/>
        </p:nvPicPr>
        <p:blipFill>
          <a:blip r:embed="rId3"/>
          <a:stretch>
            <a:fillRect/>
          </a:stretch>
        </p:blipFill>
        <p:spPr>
          <a:xfrm>
            <a:off x="7270044" y="1690688"/>
            <a:ext cx="4718756" cy="4823002"/>
          </a:xfrm>
          <a:prstGeom prst="rect">
            <a:avLst/>
          </a:prstGeom>
        </p:spPr>
      </p:pic>
    </p:spTree>
    <p:extLst>
      <p:ext uri="{BB962C8B-B14F-4D97-AF65-F5344CB8AC3E}">
        <p14:creationId xmlns:p14="http://schemas.microsoft.com/office/powerpoint/2010/main" val="852590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cap="all" dirty="0"/>
              <a:t>WHAT ARE DECISION CONTROL STATEMENTS?</a:t>
            </a:r>
            <a:br>
              <a:rPr lang="en-US" b="1" cap="all" dirty="0"/>
            </a:br>
            <a:endParaRPr lang="en-IN" dirty="0"/>
          </a:p>
        </p:txBody>
      </p:sp>
      <p:sp>
        <p:nvSpPr>
          <p:cNvPr id="3" name="Subtitle 2"/>
          <p:cNvSpPr>
            <a:spLocks noGrp="1"/>
          </p:cNvSpPr>
          <p:nvPr>
            <p:ph type="subTitle" idx="1"/>
          </p:nvPr>
        </p:nvSpPr>
        <p:spPr>
          <a:xfrm>
            <a:off x="1524000" y="2912533"/>
            <a:ext cx="9144000" cy="2345267"/>
          </a:xfrm>
        </p:spPr>
        <p:txBody>
          <a:bodyPr>
            <a:normAutofit/>
          </a:bodyPr>
          <a:lstStyle/>
          <a:p>
            <a:r>
              <a:rPr lang="en-US" dirty="0"/>
              <a:t>The decision control statements are the decision making statements that decides the order of execution of statements based on the conditions. In the decision making statements the programmer specify which conditions are to be executed or tested with the statements to be executed if the condition is true or false.</a:t>
            </a:r>
            <a:endParaRPr lang="en-IN" dirty="0"/>
          </a:p>
        </p:txBody>
      </p:sp>
      <p:pic>
        <p:nvPicPr>
          <p:cNvPr id="4" name="Picture 3"/>
          <p:cNvPicPr>
            <a:picLocks noChangeAspect="1"/>
          </p:cNvPicPr>
          <p:nvPr/>
        </p:nvPicPr>
        <p:blipFill>
          <a:blip r:embed="rId2"/>
          <a:stretch>
            <a:fillRect/>
          </a:stretch>
        </p:blipFill>
        <p:spPr>
          <a:xfrm>
            <a:off x="317676" y="4763558"/>
            <a:ext cx="2638425" cy="1733550"/>
          </a:xfrm>
          <a:prstGeom prst="rect">
            <a:avLst/>
          </a:prstGeom>
        </p:spPr>
      </p:pic>
      <p:pic>
        <p:nvPicPr>
          <p:cNvPr id="5" name="Picture 4"/>
          <p:cNvPicPr>
            <a:picLocks noChangeAspect="1"/>
          </p:cNvPicPr>
          <p:nvPr/>
        </p:nvPicPr>
        <p:blipFill>
          <a:blip r:embed="rId3"/>
          <a:stretch>
            <a:fillRect/>
          </a:stretch>
        </p:blipFill>
        <p:spPr>
          <a:xfrm>
            <a:off x="4324360" y="4763558"/>
            <a:ext cx="6907367" cy="1918438"/>
          </a:xfrm>
          <a:prstGeom prst="rect">
            <a:avLst/>
          </a:prstGeom>
        </p:spPr>
      </p:pic>
    </p:spTree>
    <p:extLst>
      <p:ext uri="{BB962C8B-B14F-4D97-AF65-F5344CB8AC3E}">
        <p14:creationId xmlns:p14="http://schemas.microsoft.com/office/powerpoint/2010/main" val="4231854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1778" y="338666"/>
            <a:ext cx="9144000" cy="1398941"/>
          </a:xfrm>
        </p:spPr>
        <p:txBody>
          <a:bodyPr>
            <a:normAutofit fontScale="90000"/>
          </a:bodyPr>
          <a:lstStyle/>
          <a:p>
            <a:r>
              <a:rPr lang="en-IN" dirty="0" smtClean="0"/>
              <a:t>Types Of Decision Control Statements </a:t>
            </a:r>
            <a:endParaRPr lang="en-IN" dirty="0"/>
          </a:p>
        </p:txBody>
      </p:sp>
      <p:sp>
        <p:nvSpPr>
          <p:cNvPr id="3" name="Subtitle 2"/>
          <p:cNvSpPr>
            <a:spLocks noGrp="1"/>
          </p:cNvSpPr>
          <p:nvPr>
            <p:ph type="subTitle" idx="1"/>
          </p:nvPr>
        </p:nvSpPr>
        <p:spPr>
          <a:xfrm>
            <a:off x="1524000" y="1737607"/>
            <a:ext cx="9144000" cy="5035726"/>
          </a:xfrm>
        </p:spPr>
        <p:txBody>
          <a:bodyPr>
            <a:normAutofit/>
          </a:bodyPr>
          <a:lstStyle/>
          <a:p>
            <a:pPr marL="342900" indent="-342900" algn="l" fontAlgn="base">
              <a:buFont typeface="Wingdings" panose="05000000000000000000" pitchFamily="2" charset="2"/>
              <a:buChar char="Ø"/>
            </a:pPr>
            <a:r>
              <a:rPr lang="en-US" b="1" u="sng" cap="all" dirty="0"/>
              <a:t>IF </a:t>
            </a:r>
            <a:r>
              <a:rPr lang="en-US" b="1" u="sng" cap="all" dirty="0" smtClean="0"/>
              <a:t>STATEMENT-</a:t>
            </a:r>
            <a:r>
              <a:rPr lang="en-US" dirty="0" smtClean="0"/>
              <a:t>The </a:t>
            </a:r>
            <a:r>
              <a:rPr lang="en-US" dirty="0"/>
              <a:t>if statement consists a condition which is followed by one or some of the statements, if the condition is true then the statements will be executed or else not. This statement is the simple and easy decision control statement</a:t>
            </a:r>
            <a:r>
              <a:rPr lang="en-US" dirty="0" smtClean="0"/>
              <a:t>.</a:t>
            </a:r>
          </a:p>
          <a:p>
            <a:pPr marL="342900" indent="-342900" algn="l" fontAlgn="base">
              <a:buFont typeface="Wingdings" panose="05000000000000000000" pitchFamily="2" charset="2"/>
              <a:buChar char="Ø"/>
            </a:pPr>
            <a:r>
              <a:rPr lang="en-US" b="1" u="sng" cap="all" dirty="0"/>
              <a:t>IF – ELSE </a:t>
            </a:r>
            <a:r>
              <a:rPr lang="en-US" b="1" u="sng" cap="all" dirty="0" smtClean="0"/>
              <a:t>STATEMENT- </a:t>
            </a:r>
            <a:r>
              <a:rPr lang="en-US" dirty="0" smtClean="0"/>
              <a:t>In </a:t>
            </a:r>
            <a:r>
              <a:rPr lang="en-US" dirty="0"/>
              <a:t>the if-else statement the if statement is followed by the else statement which will execute when the expression is false.</a:t>
            </a:r>
          </a:p>
          <a:p>
            <a:pPr marL="342900" indent="-342900" algn="l" fontAlgn="base">
              <a:buFont typeface="Wingdings" panose="05000000000000000000" pitchFamily="2" charset="2"/>
              <a:buChar char="Ø"/>
            </a:pPr>
            <a:r>
              <a:rPr lang="en-US" b="1" u="sng" cap="all" dirty="0"/>
              <a:t>SWITCH </a:t>
            </a:r>
            <a:r>
              <a:rPr lang="en-US" b="1" u="sng" cap="all" dirty="0" smtClean="0"/>
              <a:t>STATEMENT- </a:t>
            </a:r>
            <a:r>
              <a:rPr lang="en-US" dirty="0" smtClean="0"/>
              <a:t>The </a:t>
            </a:r>
            <a:r>
              <a:rPr lang="en-US" dirty="0"/>
              <a:t>switch statement allows the variable to be tested for equality against a list of values. In the switch statement every value is called case and the variable is switched on is checked for each case.</a:t>
            </a:r>
          </a:p>
          <a:p>
            <a:pPr marL="342900" indent="-342900" algn="l">
              <a:buFont typeface="Wingdings" panose="05000000000000000000" pitchFamily="2" charset="2"/>
              <a:buChar char="Ø"/>
            </a:pPr>
            <a:endParaRPr lang="en-IN" dirty="0"/>
          </a:p>
        </p:txBody>
      </p:sp>
    </p:spTree>
    <p:extLst>
      <p:ext uri="{BB962C8B-B14F-4D97-AF65-F5344CB8AC3E}">
        <p14:creationId xmlns:p14="http://schemas.microsoft.com/office/powerpoint/2010/main" val="3957138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2334776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176</Words>
  <Application>Microsoft Office PowerPoint</Application>
  <PresentationFormat>Widescreen</PresentationFormat>
  <Paragraphs>7</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Wingdings</vt:lpstr>
      <vt:lpstr>Office Theme</vt:lpstr>
      <vt:lpstr>Decision Control Statements</vt:lpstr>
      <vt:lpstr>WHAT ARE DECISION CONTROL STATEMENTS? </vt:lpstr>
      <vt:lpstr>Types Of Decision Control Statements </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Control Statements</dc:title>
  <dc:creator>Hewlett-Packard Company</dc:creator>
  <cp:lastModifiedBy>Hewlett-Packard Company</cp:lastModifiedBy>
  <cp:revision>2</cp:revision>
  <dcterms:created xsi:type="dcterms:W3CDTF">2022-07-25T05:32:44Z</dcterms:created>
  <dcterms:modified xsi:type="dcterms:W3CDTF">2022-07-25T05:42:46Z</dcterms:modified>
</cp:coreProperties>
</file>